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0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7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5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7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0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5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9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1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5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5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CBD29-F211-4E40-9A10-7EC7DD0C731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2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1.safelinks.protection.outlook.com/?url=https%3A%2F%2Fatlantapublicschools-us.zoom.us%2Fj%2F87634999729%3Fpwd%3DdnhzU3lCOGNFV0tQUUtyWkl3TUdDdz09&amp;data=04%7C01%7Cbewilliams%40atlanta.k12.ga.us%7C0fdea577e93e4c4b8e6408d8832cd68c%7C0d95ef40a0dd431890985e10f876f635%7C1%7C0%7C637403575909825100%7CUnknown%7CTWFpbGZsb3d8eyJWIjoiMC4wLjAwMDAiLCJQIjoiV2luMzIiLCJBTiI6Ik1haWwiLCJXVCI6Mn0%3D%7C1000&amp;sdata=M5SQD4oStxMn1qGcQfEdhdfLbtow%2FyVCV6qdr1igARs%3D&amp;reserved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423867"/>
              </p:ext>
            </p:extLst>
          </p:nvPr>
        </p:nvGraphicFramePr>
        <p:xfrm>
          <a:off x="1791875" y="3430478"/>
          <a:ext cx="8608247" cy="2139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6909">
                  <a:extLst>
                    <a:ext uri="{9D8B030D-6E8A-4147-A177-3AD203B41FA5}">
                      <a16:colId xmlns:a16="http://schemas.microsoft.com/office/drawing/2014/main" val="1890189376"/>
                    </a:ext>
                  </a:extLst>
                </a:gridCol>
                <a:gridCol w="1458930">
                  <a:extLst>
                    <a:ext uri="{9D8B030D-6E8A-4147-A177-3AD203B41FA5}">
                      <a16:colId xmlns:a16="http://schemas.microsoft.com/office/drawing/2014/main" val="2262042215"/>
                    </a:ext>
                  </a:extLst>
                </a:gridCol>
                <a:gridCol w="1676947">
                  <a:extLst>
                    <a:ext uri="{9D8B030D-6E8A-4147-A177-3AD203B41FA5}">
                      <a16:colId xmlns:a16="http://schemas.microsoft.com/office/drawing/2014/main" val="3136365472"/>
                    </a:ext>
                  </a:extLst>
                </a:gridCol>
                <a:gridCol w="2535461">
                  <a:extLst>
                    <a:ext uri="{9D8B030D-6E8A-4147-A177-3AD203B41FA5}">
                      <a16:colId xmlns:a16="http://schemas.microsoft.com/office/drawing/2014/main" val="3764712529"/>
                    </a:ext>
                  </a:extLst>
                </a:gridCol>
              </a:tblGrid>
              <a:tr h="8681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School 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Date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Time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Location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7716880"/>
                  </a:ext>
                </a:extLst>
              </a:tr>
              <a:tr h="12716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BEST </a:t>
                      </a:r>
                      <a:r>
                        <a:rPr lang="en-US" sz="2400" dirty="0">
                          <a:effectLst/>
                        </a:rPr>
                        <a:t>Academy (6-12)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11/12/20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smtClean="0">
                          <a:effectLst/>
                        </a:rPr>
                        <a:t>5:30pm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Zoom- see</a:t>
                      </a:r>
                      <a:r>
                        <a:rPr lang="en-US" sz="2400" baseline="0" dirty="0" smtClean="0">
                          <a:effectLst/>
                        </a:rPr>
                        <a:t> below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5452923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24150" y="36496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137" y="1783317"/>
            <a:ext cx="3203724" cy="141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58395"/>
            <a:ext cx="12192000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D47B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 NOTICE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r>
              <a:rPr kumimoji="0" lang="en-US" altLang="en-US" sz="800" b="1" i="0" u="sng" strike="noStrike" cap="none" normalizeH="0" baseline="0" dirty="0" smtClean="0">
                <a:ln>
                  <a:noFill/>
                </a:ln>
                <a:solidFill>
                  <a:srgbClr val="D47B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endParaRPr lang="en-US" altLang="en-US" sz="800" b="1" u="sng" dirty="0">
              <a:solidFill>
                <a:srgbClr val="D47B2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 Prepared By:</a:t>
            </a:r>
            <a:r>
              <a:rPr kumimoji="0" lang="en-US" alt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Robert Williams 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 Posted:</a:t>
            </a:r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November 2, 2020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17811" y="5697638"/>
            <a:ext cx="101928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 Zoom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Meeting</a:t>
            </a: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https://atlantapublicschools-us.zoom.us/j/87634999729?pwd=dnhzU3lCOGNFV0tQUUtyWkl3TUdDdz09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07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7115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37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Bruce E.</dc:creator>
  <cp:lastModifiedBy>Williams, Bruce E.</cp:lastModifiedBy>
  <cp:revision>5</cp:revision>
  <dcterms:created xsi:type="dcterms:W3CDTF">2020-09-30T17:45:02Z</dcterms:created>
  <dcterms:modified xsi:type="dcterms:W3CDTF">2020-11-12T14:26:25Z</dcterms:modified>
</cp:coreProperties>
</file>